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9E2F08-315F-BAA6-3CBA-9CA6A27B5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34D747D-B641-7E12-3ACD-28A542A5B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11B6B4-EA88-4FDA-F3B4-9E329199B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CB71BB-7C8C-0314-686A-5286DD09F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DD0AC0-E647-D62B-09C7-FAC669139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918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B09D04-E285-ACF2-CCB4-741A151BF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2F2C69C-A070-BDFF-4A88-81ED5AE99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83BFD2-1F15-B73A-404F-8216C3152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277C50-5F59-D1B7-AFAC-8D7A2375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C567ED-3BD4-5AE0-61A8-9B71B257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834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AD9850B-5A91-1A18-1AA1-46E3E8DCC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0C6D092-5E3B-0007-ADD0-7FC396E70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9CB2F5-9EFC-95D0-8BFC-E88F88A29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0706D3-10D6-5796-EBD4-341DCEE8A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340303-A79D-E52D-88E4-85E800DC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733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122D6A-3909-2BA9-0B2A-CD45B3B59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AF031D7-1D0E-B22E-A1F7-9F631DC32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EB3649-F186-0576-0AFE-1778CECB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99B7E0D-F1DD-D73D-2A9F-021649298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7D9B72-D0AB-1933-903E-8BAA2F054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377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DCFBE0-DC12-E914-4F3D-DE3F95126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C8366D7-3594-DB4C-A77B-A291EE227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122333-85B4-7BBA-337F-8823DF41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4920DE-14F4-FA10-3944-A5E30034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9B1046-3C69-A3D1-02FD-E7181B56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407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A602F6-14E5-D7E9-124B-C1F98D491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3CA9DAF-F4F2-9D99-33EB-8A918279C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E168481-1BC4-45F6-885D-1272A2C5A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73F615D-555A-DD43-E8B5-91FE4734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84C3EBF-871E-2313-42FF-09471FC7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5E56E3E-EC86-D4EE-4C20-64CB8D235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46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B95A6A-19FA-A063-12D0-A21BF70B7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5CB41B-FDF4-8B44-B16D-0C8DE072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F0016D9-5FD9-71D4-6C5B-836C53AA6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4EF1331-187A-EEEB-2924-EDCA88204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2745847-17AD-5071-AA71-ACE90775D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90CCD2C-47B6-906B-7DB6-4CBB04AD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A5BAA4C-8882-E87C-16CD-471EC338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B3050DD-9A46-F14D-5786-D7191D40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971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0E63AE-EA3B-C737-3874-40DFB36A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20DC57C-26F0-0BDB-B3C9-9EB1FC0C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39D1EC8-C22B-AA4E-2CFA-6F0465543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185FADE-BED8-7265-8A38-B868A633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665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C8BEEDF-BBE3-DB8A-0C85-7D3294A83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4BFF9CC-7556-1BA6-EBEA-964B7D60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62DC89F-958E-BC1E-6FB4-03860AE2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7273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DC7DE5-65BE-6D1A-3523-CF99E44E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EB0B79-FBB4-DCAD-1EEE-1E7B0313C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13A1269-33F5-AF9C-3013-3A0BE5C00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7941033-7736-7144-6C60-48C31033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EE86B9-E79B-C13F-84B3-40EACED52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E61F74-C900-0571-0879-6629C89B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33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ABC34F-8F4E-D17F-95E7-9EEC49FBF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0E4EE75-D1CD-EDFC-B8F0-6EEB77539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A0E0F9C-C4D8-C487-F6A3-348543E49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F5FA4D3-49DD-2F99-CA17-56F4B652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0F8124-D90B-0BB3-1251-0114CC8D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B8D76C2-22B9-6B43-408C-7981B8883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51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2024E47-DD28-CC2B-AEB8-AD44DBFA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CC111C3-719A-F3DE-D0C0-996B9E1EA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7A97B8-267A-D095-516F-B434CD7AF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61CCE-F38B-4336-B58C-777D417CF3E7}" type="datetimeFigureOut">
              <a:rPr lang="ar-SA" smtClean="0"/>
              <a:t>19/06/45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193AD43-EAFB-7A26-9AE6-803C4CB59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FD8405-0DA9-A915-6F05-033235175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9C80-905D-4A83-AAC8-C5FDF053098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085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>
            <a:extLst>
              <a:ext uri="{FF2B5EF4-FFF2-40B4-BE49-F238E27FC236}">
                <a16:creationId xmlns:a16="http://schemas.microsoft.com/office/drawing/2014/main" id="{2D401E97-CDEF-5122-C57E-A6F9BE4C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         نتائج استبيان قياس رضى المستفيدين </a:t>
            </a:r>
          </a:p>
        </p:txBody>
      </p:sp>
      <p:pic>
        <p:nvPicPr>
          <p:cNvPr id="11" name="عنصر نائب للمحتوى 10">
            <a:extLst>
              <a:ext uri="{FF2B5EF4-FFF2-40B4-BE49-F238E27FC236}">
                <a16:creationId xmlns:a16="http://schemas.microsoft.com/office/drawing/2014/main" id="{8DF09A2C-5575-D50B-99EB-C431C70E8A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5625"/>
            <a:ext cx="12192000" cy="5095128"/>
          </a:xfrm>
        </p:spPr>
      </p:pic>
    </p:spTree>
    <p:extLst>
      <p:ext uri="{BB962C8B-B14F-4D97-AF65-F5344CB8AC3E}">
        <p14:creationId xmlns:p14="http://schemas.microsoft.com/office/powerpoint/2010/main" val="382571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1CFBBEDF-B57C-1B64-EAFC-124AC33330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8" t="34510" r="1979" b="21568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CDB17982-EF4C-D856-1AA2-7C54A2CB1088}"/>
              </a:ext>
            </a:extLst>
          </p:cNvPr>
          <p:cNvSpPr/>
          <p:nvPr/>
        </p:nvSpPr>
        <p:spPr>
          <a:xfrm>
            <a:off x="10255624" y="1506071"/>
            <a:ext cx="1344705" cy="63649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327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4CBA791-42F2-E7F3-C6F1-5FC61349D9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" t="28497" r="778" b="27581"/>
          <a:stretch/>
        </p:blipFill>
        <p:spPr>
          <a:xfrm>
            <a:off x="-143435" y="0"/>
            <a:ext cx="12398188" cy="6857999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2ED4DA7B-1C6E-E361-2885-5652BF919370}"/>
              </a:ext>
            </a:extLst>
          </p:cNvPr>
          <p:cNvSpPr/>
          <p:nvPr/>
        </p:nvSpPr>
        <p:spPr>
          <a:xfrm>
            <a:off x="10139082" y="1299882"/>
            <a:ext cx="1801906" cy="100404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930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5AB97D2-9540-F6B1-3533-269A46C1F2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0" t="34510" b="2183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C0EFFD30-6134-14BC-CF41-4E4FDEA3DE18}"/>
              </a:ext>
            </a:extLst>
          </p:cNvPr>
          <p:cNvSpPr/>
          <p:nvPr/>
        </p:nvSpPr>
        <p:spPr>
          <a:xfrm>
            <a:off x="9726706" y="1416424"/>
            <a:ext cx="1748118" cy="537882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668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C7A20E9-CAEA-73E2-B0FC-D35F02F445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" t="34483" b="20840"/>
          <a:stretch/>
        </p:blipFill>
        <p:spPr>
          <a:xfrm>
            <a:off x="0" y="0"/>
            <a:ext cx="12192000" cy="7037294"/>
          </a:xfrm>
          <a:prstGeom prst="rect">
            <a:avLst/>
          </a:prstGeom>
        </p:spPr>
      </p:pic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6A549531-9D7E-01D2-E8FB-E665A24B70C9}"/>
              </a:ext>
            </a:extLst>
          </p:cNvPr>
          <p:cNvSpPr/>
          <p:nvPr/>
        </p:nvSpPr>
        <p:spPr>
          <a:xfrm>
            <a:off x="10085294" y="1523999"/>
            <a:ext cx="1264024" cy="573742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00526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شاشة عريضة</PresentationFormat>
  <Paragraphs>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نسق Office</vt:lpstr>
      <vt:lpstr>         نتائج استبيان قياس رضى المستفيدين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نتائج استبيان قياس رضى المستفيدين </dc:title>
  <dc:creator>rehab Al-Hazmi</dc:creator>
  <cp:lastModifiedBy>rehab Al-Hazmi</cp:lastModifiedBy>
  <cp:revision>1</cp:revision>
  <dcterms:created xsi:type="dcterms:W3CDTF">2023-12-31T07:06:36Z</dcterms:created>
  <dcterms:modified xsi:type="dcterms:W3CDTF">2023-12-31T07:06:42Z</dcterms:modified>
</cp:coreProperties>
</file>