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A91891-D9A7-957A-413B-383C6F66C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2E3E112-9B60-8EDD-0EE5-E88D89A16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8FBFA2-FD29-3B4C-CBD7-9C232AC6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4A2B2A-3E21-9B2A-46D3-E6F0358D4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8547A9-5F74-7416-47AB-B0F5B9E26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280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3AB63B-728F-0905-48C2-8E0A43250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6197B87-DBA7-9081-0823-3A53B5F95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D975EF-3E6F-ABC0-2A9F-3C6829D9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627572-F474-F530-88E5-744FA69E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65F26A-5666-3261-9739-D39CB3EBE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463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A31CCEC-E704-B8D0-3181-958AD8798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57DFDEF-909F-4624-82D6-3BADE4147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B949B0-E8FD-FEE6-92EB-583A64A27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AAE14B-D11D-340D-B956-440C219AE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C9BAF58-A9B0-1BC6-B7D1-D26AD5F4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352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C40674-5D34-F0D2-5655-3B09B108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70402D3-49FC-8F57-9A7B-2686350CB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081EB0-CD37-EB07-573A-120FB7B9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265D57-646C-6D82-E545-01DFC5D42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3C07BA-2ACE-7B2C-DA10-F4BC09260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980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CE91C4-E8C7-3BC4-8270-80E1600DE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C91AC1E-A232-1500-99AE-BDAD10C07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6EEC9D-0449-7C93-E723-BE6DE251D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0A9EC-30F5-B9A6-CD0F-99B94D1DB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C89BFD5-2451-8979-2D97-3A75A750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093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B6B8BB-9778-C406-70C0-735A19DC2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8B3C393-2B2B-440D-3077-D7BD25610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BF454C4-5AB0-EC1A-2726-CC150C596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F1823F0-44CB-3FB2-A644-25BCA392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DC831EB-084B-3877-CA80-B2517F2D1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B61E60-1253-22FA-601D-06EF5708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104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CE30F6-2E89-0B41-2ECC-B283EC25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FC345FF-49EC-E9D2-5206-5FCA2FA8F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816CBEB-B90E-2335-26C3-9855B45B3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6386B52-1E8C-30E1-486A-076D2D07F1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5577BB8-B5C1-DA50-6DBD-CBC5355B7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14FF5AD-A2D6-8CAA-034A-921B5CCF7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1ADA006-A008-3EE1-4A3A-8C967976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EC85863-803D-C50F-F4BA-9EC49F5B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977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93ED1F-B5FF-07E0-4737-F799032D6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60D5843-F66E-CF0D-5756-AAD2E3642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72737FF-FF57-0E2C-F18D-39C03B335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27B27BD-ABA0-9040-90AC-80B43964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263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FBB5DF9-D3FD-D70B-2B51-6E58A70AF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F6CA2E7-2DCE-86F8-3CEC-7B6B34ACA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C4F6C27-64BD-8CAF-6F6D-16A1CC38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155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A06D70-B7AC-C90A-5EFA-9BA6E47D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6DD25F4-DB62-854D-77DC-55C55F948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78231FD-246F-BBF2-C799-343A015A5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8676DCF-1154-8335-E83C-7AF1ECCCF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26F17F8-AB47-74CE-8FDC-5748644F9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2D30AF3-94B1-A6F0-204C-C663063C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887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A98CEE-1767-6E7E-C812-15C2FAC94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3B196CC-8E02-C379-FAA0-31F3884B0C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BE8C424-9585-EECE-6D83-F886E7A13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D8EB724-3676-F394-1B3E-C760E11A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077E609-BE3E-AA0B-4E54-8A08BCF4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E4A7EAC-8867-C891-7935-076021DBF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74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4701188-1415-9D8A-0414-B585B354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25AFC48-09B5-B8D6-783C-5740CE430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B6CC7E8-7F1B-C8EE-4C07-8DF4FC1A1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00AA-E81A-4076-B411-BC02D56294B8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7C8C06-1B6F-1A7A-CD2A-3C10F0682B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A5934E-1785-AD34-E65E-83B31212E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231BA-08D6-47A2-A37E-30B58390A2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381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C0621E2A-9409-615E-A60B-3A570B6E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            نتائج استبيان رضى الموظفين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C4460B51-C811-B42B-7CB5-A8911E401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681" y="1577788"/>
            <a:ext cx="12272682" cy="5280212"/>
          </a:xfrm>
          <a:prstGeom prst="rect">
            <a:avLst/>
          </a:prstGeom>
        </p:spPr>
      </p:pic>
      <p:sp>
        <p:nvSpPr>
          <p:cNvPr id="7" name="شكل بيضاوي 6">
            <a:extLst>
              <a:ext uri="{FF2B5EF4-FFF2-40B4-BE49-F238E27FC236}">
                <a16:creationId xmlns:a16="http://schemas.microsoft.com/office/drawing/2014/main" id="{692D5668-0B38-2C27-14D6-86383E736ABC}"/>
              </a:ext>
            </a:extLst>
          </p:cNvPr>
          <p:cNvSpPr/>
          <p:nvPr/>
        </p:nvSpPr>
        <p:spPr>
          <a:xfrm>
            <a:off x="11102789" y="2312894"/>
            <a:ext cx="968188" cy="322729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425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D661859-9D0C-95E6-C48E-57B2A3E55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612" y="143436"/>
            <a:ext cx="12290612" cy="6571128"/>
          </a:xfrm>
          <a:prstGeom prst="rect">
            <a:avLst/>
          </a:prstGeom>
        </p:spPr>
      </p:pic>
      <p:sp>
        <p:nvSpPr>
          <p:cNvPr id="5" name="شكل بيضاوي 4">
            <a:extLst>
              <a:ext uri="{FF2B5EF4-FFF2-40B4-BE49-F238E27FC236}">
                <a16:creationId xmlns:a16="http://schemas.microsoft.com/office/drawing/2014/main" id="{C16DB77A-4CD5-8BA9-01D8-8459B9420FFC}"/>
              </a:ext>
            </a:extLst>
          </p:cNvPr>
          <p:cNvSpPr/>
          <p:nvPr/>
        </p:nvSpPr>
        <p:spPr>
          <a:xfrm>
            <a:off x="11116235" y="1255059"/>
            <a:ext cx="878541" cy="519953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81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47EEC46-3B86-3E5A-DAE8-E6E4AB38E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471" y="0"/>
            <a:ext cx="12326471" cy="6974541"/>
          </a:xfrm>
          <a:prstGeom prst="rect">
            <a:avLst/>
          </a:prstGeom>
        </p:spPr>
      </p:pic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171EA1A2-18F2-1402-9830-DD1F411C6F3B}"/>
              </a:ext>
            </a:extLst>
          </p:cNvPr>
          <p:cNvSpPr/>
          <p:nvPr/>
        </p:nvSpPr>
        <p:spPr>
          <a:xfrm>
            <a:off x="11071412" y="1039906"/>
            <a:ext cx="860612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48366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شاشة عريضة</PresentationFormat>
  <Paragraphs>1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            نتائج استبيان رضى الموظفين 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نتائج استبيان رضى الموظفين </dc:title>
  <dc:creator>rehab Al-Hazmi</dc:creator>
  <cp:lastModifiedBy>rehab Al-Hazmi</cp:lastModifiedBy>
  <cp:revision>1</cp:revision>
  <dcterms:created xsi:type="dcterms:W3CDTF">2023-12-31T07:51:17Z</dcterms:created>
  <dcterms:modified xsi:type="dcterms:W3CDTF">2023-12-31T07:51:23Z</dcterms:modified>
</cp:coreProperties>
</file>