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5C0D1A-A3AC-6A31-7BE6-53288CD5E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1023AFC-3869-1FC1-EB47-3599F0901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9410F0-8C5D-B3D7-DC0C-A86C4FD3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9D5DF5-D1F5-8C6C-B3B9-9C6BF0D9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A258A9-F8D1-9EEB-CD14-D2946055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2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18A4C0-52BB-CAEE-58F6-312F05FF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A59850C-C099-2457-F4D0-7F5477F7A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177D8A-BD18-D3F9-0FF2-E459ACA1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78C39A-0DD6-A1EB-022E-21E8D817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BA0C5-38B4-7588-7D3D-6DE46A6B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78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6DC0FF4-9C04-BA14-1136-1D0370DAC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3108EA8-5603-209C-B8C3-A6BA70C9A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9907DC-C34B-957D-10DD-D7D4CB5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991969-FC7A-6A93-6371-2CC704AE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F3FEFD-3A97-C4A6-F772-6B680B149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165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6A32B7-6CE9-C41E-C86C-76017113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C741E0-3B57-2CE8-30C3-36EBAD7F8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905BFA5-1F08-CD9D-30DD-05CE45D3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AB150D-BD34-CA09-57CF-13F4D61C0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CAB1BF-C429-F8B3-30C3-7783A042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010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F0E1FC-4C27-8EDB-4D0A-AF8A54921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DFB11CE-B5D0-03FF-EEF3-D2B81A1BF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3EE2CD-A447-B224-A362-DF3C8D1C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44DFFC-F09C-07C5-E17E-61A2FE9D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667F52-A929-84A5-EF3C-4F9EA591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377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843078-25E9-CF5C-5D77-456C959D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B5C2B8-DC2B-0047-1550-BBD310D43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4CA9C4-FE63-DA83-090E-E37F9A0A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4591ECD-3360-461E-3180-FA95ED3E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9EC2D4-0042-DA8B-4FCD-57EC56B9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195DB1-890E-10C9-8FB6-1911BAD8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89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5D744A-7573-9D28-9170-37C96B42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0573BFB-8214-141F-54B6-73F844D99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E0D906C-0E5B-5298-3F9E-A2AAB0DBF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6B5E620-084E-9CC6-1F4D-76FD895BB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9F793C5-1893-D871-2500-827CAA74C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86A61D-3053-AC3D-C7B0-D0D4C483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7205C4B-7491-CC0C-66EF-4CFEFDB3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62347E9-5673-C4A5-F48D-355C57BF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130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CC6EEE-841A-64D9-6952-B7C0EEAB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AFD862C-17D8-75BD-5FFD-93AB443A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CB89E1A-1182-C845-8EC3-66D5F74C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4F1A525-FAFC-F2BE-A3DE-4EC063FA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487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15FF6B1-5613-7503-D8BE-0E18F6649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ED41E80-1231-C56F-0C6C-878B0869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6071116-9FD0-2244-11A7-135C41A5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664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C9EFF6-F317-2135-836B-B0D08CBF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2959AA-7EA8-53E5-AC76-380D6181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B8439CF-4F7B-1138-3BB1-CDCE26E67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106FA1-1665-0ACD-4D5A-66E2DDC1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B7064C1-6094-1156-9CE5-9C13C056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A31B59A-AC5B-892D-1F5A-3EFEC01A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171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5CCB8A-8600-BBDA-03F8-DBF6D922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B5E1897-568F-CAF1-38ED-8D591BF92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966FAB-F7D3-47D7-D67F-2D4F81B92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E275733-BFBB-BCB1-E02C-11564D9F0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E24F22-F50B-29D8-A8C2-FAEE3532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6E5898D-102C-DFE0-10ED-B01B9265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491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678865-BD4A-8E42-7E23-450A8B0D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2E46F9-9DA9-6FAA-E84E-70867607E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AFE539-F652-8B77-003C-1C981C8F0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DE24E-AF26-44C0-A2C6-8436F08E4341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46EDDA-D166-074C-DB39-18B6867B7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991D41-B1CC-6AEE-F6A2-1CA2E43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E5493-89E0-4DB5-BF90-5329E3C2D88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872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4715EF9-33D7-93B3-C2E8-6F10077A07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7412"/>
            <a:ext cx="12192000" cy="4930588"/>
          </a:xfrm>
          <a:prstGeom prst="rect">
            <a:avLst/>
          </a:prstGeom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2843947D-C111-8840-13C1-EB0766933988}"/>
              </a:ext>
            </a:extLst>
          </p:cNvPr>
          <p:cNvSpPr/>
          <p:nvPr/>
        </p:nvSpPr>
        <p:spPr>
          <a:xfrm>
            <a:off x="1649506" y="367552"/>
            <a:ext cx="9018494" cy="120127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استبيان قياس رضى المتطوعين</a:t>
            </a:r>
          </a:p>
        </p:txBody>
      </p:sp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0E1E047F-A02E-5B9F-FE6B-5CEB40B2D302}"/>
              </a:ext>
            </a:extLst>
          </p:cNvPr>
          <p:cNvSpPr/>
          <p:nvPr/>
        </p:nvSpPr>
        <p:spPr>
          <a:xfrm>
            <a:off x="9735671" y="3065929"/>
            <a:ext cx="1550894" cy="71717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698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7"/>
    </mc:Choice>
    <mc:Fallback>
      <p:transition spd="slow" advTm="2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6F8349FA-FC2E-EA91-D524-E75172528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6" name="شكل بيضاوي 5">
            <a:extLst>
              <a:ext uri="{FF2B5EF4-FFF2-40B4-BE49-F238E27FC236}">
                <a16:creationId xmlns:a16="http://schemas.microsoft.com/office/drawing/2014/main" id="{89BB50C8-3E97-5C06-8FB8-D579E672095B}"/>
              </a:ext>
            </a:extLst>
          </p:cNvPr>
          <p:cNvSpPr/>
          <p:nvPr/>
        </p:nvSpPr>
        <p:spPr>
          <a:xfrm>
            <a:off x="9663953" y="1371601"/>
            <a:ext cx="1721223" cy="815788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20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800AC03-F515-C9E5-1444-63ECD6D0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E2A26B67-42B8-49D1-30FD-D3FF1F74FE35}"/>
              </a:ext>
            </a:extLst>
          </p:cNvPr>
          <p:cNvSpPr/>
          <p:nvPr/>
        </p:nvSpPr>
        <p:spPr>
          <a:xfrm>
            <a:off x="9816353" y="1317813"/>
            <a:ext cx="1739153" cy="1264022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80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484C297-7446-3AE7-DC16-F6813F96D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E2E4F176-C53D-72EE-FC34-0E410A08E47C}"/>
              </a:ext>
            </a:extLst>
          </p:cNvPr>
          <p:cNvSpPr/>
          <p:nvPr/>
        </p:nvSpPr>
        <p:spPr>
          <a:xfrm>
            <a:off x="10112188" y="1434353"/>
            <a:ext cx="1246094" cy="475129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73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0CC61F5-3BB8-011E-8C95-427C21D1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938A4029-5248-4E2C-E416-5EE502216E9A}"/>
              </a:ext>
            </a:extLst>
          </p:cNvPr>
          <p:cNvSpPr/>
          <p:nvPr/>
        </p:nvSpPr>
        <p:spPr>
          <a:xfrm>
            <a:off x="9914965" y="1317812"/>
            <a:ext cx="1577788" cy="113851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72111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شاشة عريضة</PresentationFormat>
  <Paragraphs>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rehab Al-Hazmi</dc:creator>
  <cp:lastModifiedBy>rehab Al-Hazmi</cp:lastModifiedBy>
  <cp:revision>1</cp:revision>
  <dcterms:created xsi:type="dcterms:W3CDTF">2023-12-31T06:42:14Z</dcterms:created>
  <dcterms:modified xsi:type="dcterms:W3CDTF">2023-12-31T06:43:00Z</dcterms:modified>
</cp:coreProperties>
</file>